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2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7315200" cy="10058400"/>
  <p:notesSz cx="6858000" cy="9144000"/>
  <p:embeddedFontLst>
    <p:embeddedFont>
      <p:font typeface="Source Sans Pro" panose="020B0503030403020204" pitchFamily="34" charset="0"/>
      <p:regular r:id="rId5"/>
      <p:bold r:id="rId6"/>
      <p:italic r:id="rId7"/>
      <p:boldItalic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45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3CB0276-E62C-41B5-A7B5-1E8C23403B5A}">
  <a:tblStyle styleId="{73CB0276-E62C-41B5-A7B5-1E8C23403B5A}" styleName="Table_0">
    <a:wholeTbl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1350CF2-C76A-4825-8406-2B75B67769C0}" styleName="Table_1">
    <a:wholeTbl>
      <a:tcStyle>
        <a:tcBdr>
          <a:left>
            <a:ln w="1270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2136" y="1014"/>
      </p:cViewPr>
      <p:guideLst>
        <p:guide orient="horz" pos="3168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711D4-B8E9-4B3A-918E-9B064AF8CC69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E4F2F-64B5-4493-8AAC-5FDBF9DC0D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21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182413" y="685800"/>
            <a:ext cx="2493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46316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64559" y="5184373"/>
            <a:ext cx="7186200" cy="4716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88700" y="517195"/>
            <a:ext cx="6546900" cy="28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88700" y="3398902"/>
            <a:ext cx="6546900" cy="168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‹Nr.›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64559" y="5184373"/>
            <a:ext cx="7186200" cy="4716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88700" y="3352800"/>
            <a:ext cx="6546900" cy="1536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‹Nr.›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249359" y="870271"/>
            <a:ext cx="6816600" cy="1219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249359" y="2253728"/>
            <a:ext cx="3199800" cy="668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3865920" y="2253728"/>
            <a:ext cx="3199800" cy="668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249359" y="870271"/>
            <a:ext cx="6816600" cy="1219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249360" y="1086506"/>
            <a:ext cx="2246400" cy="1477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249360" y="2717439"/>
            <a:ext cx="2246400" cy="6217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92200" y="1029306"/>
            <a:ext cx="4483200" cy="7999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‹Nr.›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3709440" y="157813"/>
            <a:ext cx="3541199" cy="974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9" name="Shape 39"/>
          <p:cNvCxnSpPr/>
          <p:nvPr/>
        </p:nvCxnSpPr>
        <p:spPr>
          <a:xfrm>
            <a:off x="4023740" y="8791200"/>
            <a:ext cx="3747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212400" y="2310880"/>
            <a:ext cx="3236100" cy="2999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212400" y="5414935"/>
            <a:ext cx="3236100" cy="2631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3951600" y="1416213"/>
            <a:ext cx="3069600" cy="7226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‹Nr.›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249359" y="8273124"/>
            <a:ext cx="4799100" cy="1183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64559" y="5184373"/>
            <a:ext cx="7186200" cy="4716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249359" y="1452979"/>
            <a:ext cx="6816600" cy="3923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249359" y="5563911"/>
            <a:ext cx="6816600" cy="2543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‹Nr.›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9359" y="870271"/>
            <a:ext cx="6816600" cy="12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9359" y="2253728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Source Sans Pro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798399" y="9169128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‹Nr.›</a:t>
            </a:fld>
            <a:endParaRPr lang="en"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john.doe@business.com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494832"/>
            <a:ext cx="7315200" cy="14990"/>
          </a:xfrm>
          <a:prstGeom prst="line">
            <a:avLst/>
          </a:prstGeom>
          <a:ln w="63500">
            <a:solidFill>
              <a:srgbClr val="145E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-14990" y="8964118"/>
            <a:ext cx="7345180" cy="1079292"/>
          </a:xfrm>
          <a:prstGeom prst="rect">
            <a:avLst/>
          </a:prstGeom>
          <a:solidFill>
            <a:srgbClr val="145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2"/>
          <p:cNvSpPr txBox="1">
            <a:spLocks noChangeArrowheads="1"/>
          </p:cNvSpPr>
          <p:nvPr/>
        </p:nvSpPr>
        <p:spPr bwMode="auto">
          <a:xfrm>
            <a:off x="0" y="9129008"/>
            <a:ext cx="733019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John Doe </a:t>
            </a:r>
            <a:r>
              <a:rPr lang="en-US" dirty="0">
                <a:solidFill>
                  <a:srgbClr val="FFFFFF"/>
                </a:solidFill>
                <a:ea typeface="Times New Roman"/>
                <a:cs typeface="Times New Roman"/>
              </a:rPr>
              <a:t>| </a:t>
            </a:r>
            <a:r>
              <a:rPr lang="en-US" dirty="0" err="1">
                <a:solidFill>
                  <a:srgbClr val="FFFFFF"/>
                </a:solidFill>
                <a:ea typeface="Times New Roman"/>
                <a:cs typeface="Times New Roman"/>
              </a:rPr>
              <a:t>Seu</a:t>
            </a:r>
            <a:r>
              <a:rPr lang="en-US" dirty="0">
                <a:solidFill>
                  <a:srgbClr val="FFFFFF"/>
                </a:solidFill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Times New Roman"/>
                <a:cs typeface="Times New Roman"/>
              </a:rPr>
              <a:t>endereço</a:t>
            </a:r>
            <a:r>
              <a:rPr lang="en-US" dirty="0">
                <a:solidFill>
                  <a:srgbClr val="FFFFFF"/>
                </a:solidFill>
                <a:ea typeface="Times New Roman"/>
                <a:cs typeface="Times New Roman"/>
              </a:rPr>
              <a:t> |  </a:t>
            </a:r>
            <a:r>
              <a:rPr lang="en-US" dirty="0" err="1">
                <a:solidFill>
                  <a:srgbClr val="FFFFFF"/>
                </a:solidFill>
                <a:ea typeface="Times New Roman"/>
                <a:cs typeface="Times New Roman"/>
              </a:rPr>
              <a:t>Seu</a:t>
            </a:r>
            <a:r>
              <a:rPr lang="en-US" dirty="0">
                <a:solidFill>
                  <a:srgbClr val="FFFFFF"/>
                </a:solidFill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Times New Roman"/>
                <a:cs typeface="Times New Roman"/>
              </a:rPr>
              <a:t>número</a:t>
            </a:r>
            <a:r>
              <a:rPr lang="en-US" dirty="0">
                <a:solidFill>
                  <a:srgbClr val="FFFFFF"/>
                </a:solidFill>
                <a:ea typeface="Times New Roman"/>
                <a:cs typeface="Times New Roman"/>
              </a:rPr>
              <a:t> de IVA </a:t>
            </a:r>
            <a:endParaRPr lang="en-US" dirty="0">
              <a:solidFill>
                <a:srgbClr val="FFFFFF"/>
              </a:solidFill>
              <a:ea typeface="Times New Roman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   </a:t>
            </a:r>
            <a:r>
              <a:rPr lang="en-US" sz="1400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+123 – 111 222 333   </a:t>
            </a:r>
            <a:r>
              <a:rPr lang="en-US" sz="1400" b="1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|   </a:t>
            </a:r>
            <a:r>
              <a:rPr lang="en-US" sz="1400" u="sng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john.doe@business.com </a:t>
            </a:r>
            <a:r>
              <a:rPr lang="en-US" sz="1400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  </a:t>
            </a:r>
            <a:r>
              <a:rPr lang="en-US" sz="1400" b="1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|  </a:t>
            </a:r>
            <a:r>
              <a:rPr lang="en-US" sz="1400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sz="1400" u="sng" dirty="0">
                <a:solidFill>
                  <a:schemeClr val="bg1"/>
                </a:solidFill>
                <a:effectLst/>
                <a:ea typeface="Times New Roman"/>
                <a:cs typeface="Times New Roman"/>
              </a:rPr>
              <a:t>www.johndoe.com</a:t>
            </a:r>
            <a:endParaRPr lang="en-US" sz="1100" dirty="0">
              <a:solidFill>
                <a:schemeClr val="bg1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837709" y="1550031"/>
            <a:ext cx="2989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200" b="1" dirty="0"/>
              <a:t>Nº do cliente: </a:t>
            </a:r>
            <a:r>
              <a:rPr lang="pt-PT" sz="1200" dirty="0"/>
              <a:t>123456</a:t>
            </a:r>
            <a:endParaRPr lang="en-US" sz="1200" dirty="0"/>
          </a:p>
          <a:p>
            <a:pPr algn="r"/>
            <a:r>
              <a:rPr lang="pt-PT" sz="1200" b="1" dirty="0"/>
              <a:t>N° do fatura: </a:t>
            </a:r>
            <a:r>
              <a:rPr lang="pt-PT" sz="1200" dirty="0"/>
              <a:t>20XX/XX</a:t>
            </a:r>
            <a:endParaRPr lang="en-US" sz="1200" dirty="0"/>
          </a:p>
          <a:p>
            <a:pPr algn="r"/>
            <a:r>
              <a:rPr lang="pt-PT" sz="1200" b="1" dirty="0"/>
              <a:t>Data do Fatura: </a:t>
            </a:r>
            <a:r>
              <a:rPr lang="pt-PT" sz="1200" dirty="0"/>
              <a:t>DD.MM.YYY</a:t>
            </a:r>
            <a:endParaRPr lang="en-US" sz="1200" dirty="0"/>
          </a:p>
        </p:txBody>
      </p:sp>
      <p:sp>
        <p:nvSpPr>
          <p:cNvPr id="9" name="Textfeld 8"/>
          <p:cNvSpPr txBox="1"/>
          <p:nvPr/>
        </p:nvSpPr>
        <p:spPr>
          <a:xfrm>
            <a:off x="566384" y="795273"/>
            <a:ext cx="2278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/>
              <a:t>Nome do cliente</a:t>
            </a:r>
            <a:endParaRPr lang="en-US" sz="1200" dirty="0"/>
          </a:p>
          <a:p>
            <a:r>
              <a:rPr lang="pt-PT" sz="1200" dirty="0"/>
              <a:t>Endereço do cliente</a:t>
            </a:r>
            <a:endParaRPr lang="en-US" sz="1200" dirty="0"/>
          </a:p>
          <a:p>
            <a:r>
              <a:rPr lang="pt-PT" sz="1200" dirty="0"/>
              <a:t>CEP / Cidade</a:t>
            </a:r>
            <a:endParaRPr lang="en-US" sz="1200" dirty="0"/>
          </a:p>
          <a:p>
            <a:r>
              <a:rPr lang="pt-PT" sz="1200" dirty="0"/>
              <a:t>IVA: </a:t>
            </a:r>
            <a:r>
              <a:rPr lang="pt-PT" sz="1200" dirty="0" smtClean="0"/>
              <a:t>XX-XXXXX</a:t>
            </a:r>
            <a:endParaRPr lang="en-US" sz="1200" dirty="0"/>
          </a:p>
        </p:txBody>
      </p:sp>
      <p:sp>
        <p:nvSpPr>
          <p:cNvPr id="10" name="Rechteck 9"/>
          <p:cNvSpPr/>
          <p:nvPr/>
        </p:nvSpPr>
        <p:spPr>
          <a:xfrm>
            <a:off x="781985" y="2212296"/>
            <a:ext cx="9220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145E7B"/>
                </a:solidFill>
              </a:rPr>
              <a:t>FATURA</a:t>
            </a:r>
            <a:endParaRPr lang="en-US" dirty="0">
              <a:solidFill>
                <a:srgbClr val="145E7B"/>
              </a:solidFill>
            </a:endParaRP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450325"/>
              </p:ext>
            </p:extLst>
          </p:nvPr>
        </p:nvGraphicFramePr>
        <p:xfrm>
          <a:off x="385449" y="2727926"/>
          <a:ext cx="6441789" cy="4378191"/>
        </p:xfrm>
        <a:graphic>
          <a:graphicData uri="http://schemas.openxmlformats.org/drawingml/2006/table">
            <a:tbl>
              <a:tblPr firstRow="1" firstCol="1" bandRow="1">
                <a:tableStyleId>{73CB0276-E62C-41B5-A7B5-1E8C23403B5A}</a:tableStyleId>
              </a:tblPr>
              <a:tblGrid>
                <a:gridCol w="277973"/>
                <a:gridCol w="3506796"/>
                <a:gridCol w="109475"/>
                <a:gridCol w="458562"/>
                <a:gridCol w="143169"/>
                <a:gridCol w="463725"/>
                <a:gridCol w="648823"/>
                <a:gridCol w="83326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Descrição</a:t>
                      </a: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200" b="1" i="0" u="none" strike="noStrike" cap="none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Preço</a:t>
                      </a: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200" b="1" i="0" u="none" strike="noStrike" cap="none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Unid.</a:t>
                      </a: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Quant.</a:t>
                      </a: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765810" algn="l"/>
                        </a:tabLst>
                      </a:pPr>
                      <a:r>
                        <a:rPr lang="pt-PT" sz="1200" b="1" i="0" u="none" strike="noStrike" cap="none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Subtotal</a:t>
                      </a: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1.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</a:rPr>
                        <a:t>WordPress web design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$50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/hr.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100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65810" algn="l"/>
                        </a:tabLs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$5,000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r>
                        <a:rPr lang="pt-PT" sz="1200" b="0" i="0" u="none" strike="noStrike" cap="none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Comece com maquetes, 10 páginas e estrutura do site. </a:t>
                      </a:r>
                      <a:endParaRPr lang="en-US" sz="1200" b="0" i="0" u="none" strike="noStrike" cap="none" baseline="0" dirty="0" smtClean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pt-PT" sz="1200" b="0" i="0" u="none" strike="noStrike" cap="none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Discussão para ver se as maquetes precisam de alguma </a:t>
                      </a:r>
                      <a:endParaRPr lang="en-US" sz="1200" b="0" i="0" u="none" strike="noStrike" cap="none" baseline="0" dirty="0" smtClean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pt-PT" sz="1200" b="0" i="0" u="none" strike="noStrike" cap="none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edição, com o OK a avançar para o design actual.</a:t>
                      </a:r>
                      <a:r>
                        <a:rPr lang="en-US" sz="1200" b="0" i="0" u="none" strike="noStrike" cap="none" baseline="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</a:txBody>
                  <a:tcPr marL="68580" marR="68580" marT="0" marB="0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65810" algn="l"/>
                        </a:tabLs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2.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Hosting </a:t>
                      </a: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</a:rPr>
                        <a:t>&amp; maintenance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$100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65810" algn="l"/>
                        </a:tabLs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$100 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65810" algn="l"/>
                        </a:tabLs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 smtClean="0">
                          <a:solidFill>
                            <a:schemeClr val="bg2"/>
                          </a:solidFill>
                          <a:effectLst/>
                        </a:rPr>
                        <a:t>mens</a:t>
                      </a: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</a:rPr>
                        <a:t>.)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Suporte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técnico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contínuo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 e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telefonema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65810" algn="l"/>
                        </a:tabLs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3.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bg2"/>
                          </a:solidFill>
                          <a:effectLst/>
                        </a:rPr>
                        <a:t>Tarefa</a:t>
                      </a: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</a:rPr>
                        <a:t>/ </a:t>
                      </a:r>
                      <a:r>
                        <a:rPr lang="en-US" sz="1200" b="1" dirty="0" err="1" smtClean="0">
                          <a:solidFill>
                            <a:schemeClr val="bg2"/>
                          </a:solidFill>
                          <a:effectLst/>
                        </a:rPr>
                        <a:t>s</a:t>
                      </a:r>
                      <a:r>
                        <a:rPr lang="en-US" sz="1200" b="1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erv</a:t>
                      </a:r>
                      <a:r>
                        <a:rPr lang="en-US" sz="1200" b="1" i="0" u="none" strike="noStrike" cap="non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</a:t>
                      </a:r>
                      <a:r>
                        <a:rPr lang="pt-PT" sz="1200" b="1" i="0" u="none" strike="noStrike" cap="none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ç</a:t>
                      </a:r>
                      <a:r>
                        <a:rPr lang="en-US" sz="1200" b="1" i="0" u="none" strike="noStrike" cap="non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os</a:t>
                      </a:r>
                      <a:r>
                        <a:rPr lang="en-US" sz="1200" b="1" i="0" u="none" strike="noStrike" cap="none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200" b="1" i="0" u="none" strike="noStrike" cap="none" dirty="0" err="1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fornecidos</a:t>
                      </a:r>
                      <a:endParaRPr lang="en-US" sz="1200" b="1" i="0" u="none" strike="noStrike" cap="none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$/€/</a:t>
                      </a:r>
                      <a:r>
                        <a:rPr lang="de-DE" sz="1200" b="1" dirty="0">
                          <a:solidFill>
                            <a:schemeClr val="bg2"/>
                          </a:solidFill>
                          <a:effectLst/>
                        </a:rPr>
                        <a:t>£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65810" algn="l"/>
                        </a:tabLs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$XXX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chemeClr val="bg2"/>
                          </a:solidFill>
                          <a:effectLst/>
                        </a:rPr>
                        <a:t>Descrever</a:t>
                      </a:r>
                      <a:r>
                        <a:rPr lang="en-US" sz="120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2"/>
                          </a:solidFill>
                          <a:effectLst/>
                        </a:rPr>
                        <a:t>mais</a:t>
                      </a:r>
                      <a:r>
                        <a:rPr lang="en-US" sz="120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2"/>
                          </a:solidFill>
                          <a:effectLst/>
                        </a:rPr>
                        <a:t>precisamente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o que é a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tarefa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e o que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está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incluído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.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Qualquer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nota especial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pode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ser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incluída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bg2"/>
                          </a:solidFill>
                          <a:effectLst/>
                        </a:rPr>
                        <a:t>aqui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65810" algn="l"/>
                        </a:tabLs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Subtotal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$5,000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chemeClr val="bg2"/>
                          </a:solidFill>
                          <a:effectLst/>
                        </a:rPr>
                        <a:t>Descuento</a:t>
                      </a:r>
                      <a:r>
                        <a:rPr lang="en-US" sz="120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(X%) </a:t>
                      </a:r>
                      <a:r>
                        <a:rPr lang="en-US" sz="1200" dirty="0" smtClean="0">
                          <a:solidFill>
                            <a:schemeClr val="bg2"/>
                          </a:solidFill>
                          <a:effectLst/>
                        </a:rPr>
                        <a:t>– </a:t>
                      </a:r>
                      <a:r>
                        <a:rPr lang="en-US" sz="1200" dirty="0" err="1" smtClean="0">
                          <a:solidFill>
                            <a:schemeClr val="bg2"/>
                          </a:solidFill>
                          <a:effectLst/>
                        </a:rPr>
                        <a:t>Opcional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</a:rPr>
                        <a:t>$ 100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bg2"/>
                          </a:solidFill>
                          <a:effectLst/>
                        </a:rPr>
                        <a:t>IVA </a:t>
                      </a: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(X</a:t>
                      </a:r>
                      <a:r>
                        <a:rPr lang="en-US" sz="1200" dirty="0" smtClean="0">
                          <a:solidFill>
                            <a:schemeClr val="bg2"/>
                          </a:solidFill>
                          <a:effectLst/>
                        </a:rPr>
                        <a:t>%) / Reverse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  <a:effectLst/>
                        </a:rPr>
                        <a:t> charge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$ </a:t>
                      </a:r>
                      <a:r>
                        <a:rPr lang="en-US" sz="1200" dirty="0" smtClean="0">
                          <a:solidFill>
                            <a:schemeClr val="bg2"/>
                          </a:solidFill>
                          <a:effectLst/>
                        </a:rPr>
                        <a:t>1,345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</a:rPr>
                        <a:t>Total a </a:t>
                      </a:r>
                      <a:r>
                        <a:rPr lang="en-US" sz="1200" b="1" dirty="0" err="1" smtClean="0">
                          <a:solidFill>
                            <a:schemeClr val="bg2"/>
                          </a:solidFill>
                          <a:effectLst/>
                        </a:rPr>
                        <a:t>pagar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</a:rPr>
                        <a:t>$ </a:t>
                      </a: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</a:rPr>
                        <a:t>5,000</a:t>
                      </a:r>
                      <a:endParaRPr lang="en-US" sz="11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554056" y="6780431"/>
            <a:ext cx="5599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TERMOS DE PAGAMENTO</a:t>
            </a:r>
            <a:endParaRPr lang="en-US" sz="1200" dirty="0"/>
          </a:p>
          <a:p>
            <a:r>
              <a:rPr lang="en-US" sz="1200" dirty="0" err="1"/>
              <a:t>Por</a:t>
            </a:r>
            <a:r>
              <a:rPr lang="en-US" sz="1200" dirty="0"/>
              <a:t> favor, </a:t>
            </a:r>
            <a:r>
              <a:rPr lang="en-US" sz="1200" dirty="0" err="1"/>
              <a:t>pague</a:t>
            </a:r>
            <a:r>
              <a:rPr lang="en-US" sz="1200" dirty="0"/>
              <a:t> no </a:t>
            </a:r>
            <a:r>
              <a:rPr lang="en-US" sz="1200" dirty="0" err="1"/>
              <a:t>prazo</a:t>
            </a:r>
            <a:r>
              <a:rPr lang="en-US" sz="1200" dirty="0"/>
              <a:t> de 14 </a:t>
            </a:r>
            <a:r>
              <a:rPr lang="en-US" sz="1200" dirty="0" err="1"/>
              <a:t>dias</a:t>
            </a:r>
            <a:r>
              <a:rPr lang="en-US" sz="1200" dirty="0"/>
              <a:t> </a:t>
            </a:r>
            <a:r>
              <a:rPr lang="en-US" sz="1200" dirty="0" err="1"/>
              <a:t>após</a:t>
            </a:r>
            <a:r>
              <a:rPr lang="en-US" sz="1200" dirty="0"/>
              <a:t> o </a:t>
            </a:r>
            <a:r>
              <a:rPr lang="en-US" sz="1200" dirty="0" err="1"/>
              <a:t>recebimento</a:t>
            </a:r>
            <a:r>
              <a:rPr lang="en-US" sz="1200" dirty="0"/>
              <a:t> </a:t>
            </a:r>
            <a:r>
              <a:rPr lang="en-US" sz="1200" dirty="0" err="1"/>
              <a:t>desta</a:t>
            </a:r>
            <a:r>
              <a:rPr lang="en-US" sz="1200" dirty="0"/>
              <a:t> </a:t>
            </a:r>
            <a:r>
              <a:rPr lang="en-US" sz="1200" dirty="0" err="1"/>
              <a:t>fatura</a:t>
            </a:r>
            <a:r>
              <a:rPr lang="en-US" sz="1200" dirty="0"/>
              <a:t>.</a:t>
            </a:r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MODALIDADES DE PAGAMENTO</a:t>
            </a:r>
            <a:endParaRPr lang="en-US" sz="1200" dirty="0"/>
          </a:p>
          <a:p>
            <a:r>
              <a:rPr lang="en-US" sz="1200" b="1" dirty="0"/>
              <a:t>PayPal: </a:t>
            </a:r>
            <a:r>
              <a:rPr lang="en-US" sz="1200" u="sng" dirty="0">
                <a:hlinkClick r:id="rId2"/>
              </a:rPr>
              <a:t>john.doe@business.com</a:t>
            </a:r>
            <a:r>
              <a:rPr lang="en-US" sz="1200" dirty="0"/>
              <a:t> </a:t>
            </a:r>
          </a:p>
          <a:p>
            <a:r>
              <a:rPr lang="en-US" sz="1200" b="1" dirty="0" err="1" smtClean="0"/>
              <a:t>Transferência</a:t>
            </a:r>
            <a:r>
              <a:rPr lang="en-US" sz="1200" b="1" dirty="0" smtClean="0"/>
              <a:t> </a:t>
            </a:r>
            <a:r>
              <a:rPr lang="en-US" sz="1200" b="1" dirty="0" err="1"/>
              <a:t>bancária</a:t>
            </a:r>
            <a:r>
              <a:rPr lang="en-US" sz="1200" b="1" dirty="0"/>
              <a:t>: </a:t>
            </a:r>
            <a:r>
              <a:rPr lang="en-US" sz="1200" dirty="0"/>
              <a:t>John Doe -</a:t>
            </a:r>
            <a:r>
              <a:rPr lang="en-US" sz="1200" b="1" dirty="0"/>
              <a:t> </a:t>
            </a:r>
            <a:r>
              <a:rPr lang="en-US" sz="1200" dirty="0"/>
              <a:t>IBAN YYXX XXXX </a:t>
            </a:r>
            <a:r>
              <a:rPr lang="en-US" sz="1200" dirty="0" err="1"/>
              <a:t>XXXX</a:t>
            </a:r>
            <a:r>
              <a:rPr lang="en-US" sz="1200" dirty="0"/>
              <a:t> </a:t>
            </a:r>
            <a:r>
              <a:rPr lang="en-US" sz="1200" dirty="0" err="1"/>
              <a:t>XXXX</a:t>
            </a:r>
            <a:r>
              <a:rPr lang="en-US" sz="1200" dirty="0"/>
              <a:t> XX</a:t>
            </a:r>
            <a:endParaRPr lang="en-US" dirty="0"/>
          </a:p>
        </p:txBody>
      </p:sp>
      <p:sp>
        <p:nvSpPr>
          <p:cNvPr id="2" name="Rechteck 1"/>
          <p:cNvSpPr/>
          <p:nvPr/>
        </p:nvSpPr>
        <p:spPr>
          <a:xfrm>
            <a:off x="3001811" y="8352804"/>
            <a:ext cx="1231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145E7B"/>
                </a:solidFill>
              </a:rPr>
              <a:t>OBRIGADO</a:t>
            </a:r>
            <a:r>
              <a:rPr lang="en-US" b="1" i="1" dirty="0" smtClean="0">
                <a:solidFill>
                  <a:srgbClr val="145E7B"/>
                </a:solidFill>
              </a:rPr>
              <a:t>!</a:t>
            </a:r>
            <a:endParaRPr lang="en-US" b="1" i="1" dirty="0">
              <a:solidFill>
                <a:srgbClr val="145E7B"/>
              </a:solidFill>
            </a:endParaRPr>
          </a:p>
        </p:txBody>
      </p:sp>
      <p:sp>
        <p:nvSpPr>
          <p:cNvPr id="16" name="Textfeld 2"/>
          <p:cNvSpPr txBox="1">
            <a:spLocks noChangeArrowheads="1"/>
          </p:cNvSpPr>
          <p:nvPr/>
        </p:nvSpPr>
        <p:spPr bwMode="auto">
          <a:xfrm>
            <a:off x="5149706" y="7977031"/>
            <a:ext cx="2013585" cy="9759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100" dirty="0" err="1">
                <a:effectLst/>
                <a:latin typeface="Calibri"/>
                <a:ea typeface="Times New Roman"/>
                <a:cs typeface="Times New Roman"/>
              </a:rPr>
              <a:t>Powered</a:t>
            </a:r>
            <a:r>
              <a:rPr lang="de-DE" sz="1100" dirty="0">
                <a:effectLst/>
                <a:latin typeface="Calibri"/>
                <a:ea typeface="Times New Roman"/>
                <a:cs typeface="Times New Roman"/>
              </a:rPr>
              <a:t> </a:t>
            </a:r>
            <a:r>
              <a:rPr lang="de-DE" sz="1100" dirty="0" err="1">
                <a:effectLst/>
                <a:latin typeface="Calibri"/>
                <a:ea typeface="Times New Roman"/>
                <a:cs typeface="Times New Roman"/>
              </a:rPr>
              <a:t>by</a:t>
            </a:r>
            <a:r>
              <a:rPr lang="de-DE" sz="1100" dirty="0">
                <a:effectLst/>
                <a:latin typeface="Calibri"/>
                <a:ea typeface="Times New Roman"/>
                <a:cs typeface="Times New Roman"/>
              </a:rPr>
              <a:t>:</a:t>
            </a:r>
            <a:r>
              <a:rPr lang="de-DE" sz="1200" dirty="0"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17" name="Grafik 16" descr="C:\Users\Natalia\Google Drive\Fmap Logo\Logo_freelancermap_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706" y="8079726"/>
            <a:ext cx="2008505" cy="802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372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206</Words>
  <Application>Microsoft Office PowerPoint</Application>
  <PresentationFormat>Benutzerdefiniert</PresentationFormat>
  <Paragraphs>69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Source Sans Pro</vt:lpstr>
      <vt:lpstr>Times New Roman</vt:lpstr>
      <vt:lpstr>Calibri</vt:lpstr>
      <vt:lpstr>Raleway</vt:lpstr>
      <vt:lpstr>plum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Modelo-Fatura-Freelance-Exemplo-PPT</dc:title>
  <dc:creator>freelancermap</dc:creator>
  <cp:lastModifiedBy>Anwender</cp:lastModifiedBy>
  <cp:revision>9</cp:revision>
  <dcterms:modified xsi:type="dcterms:W3CDTF">2019-06-05T11:24:06Z</dcterms:modified>
</cp:coreProperties>
</file>